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66F661AC-8105-4E3A-94FD-E2FBD72B88B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66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7060-F0A9-4812-956D-CE3363122C3E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5A5E-C3C2-459B-8AFE-20645DAA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8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8000">
    <p:strips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7;&#1044;&#1050;%20&#1058;&#1080;&#1084;&#1086;&#1093;&#1086;&#1074;&#1089;&#1082;&#1080;&#1081;\&#1040;&#1088;&#1093;&#1080;&#1074;%20&#1042;&#1086;&#1082;&#1072;&#1083;&#1100;&#1085;&#1072;&#1103;%20&#1075;&#1088;&#1091;&#1087;&#1087;&#1072;%20&#1058;&#1086;&#1085;&#1080;&#1082;&#1072;\&#1055;&#1077;&#1089;&#1085;&#1080;%20&#1086;%20&#1056;&#1086;&#1089;&#1089;&#1080;&#1080;\&#1056;&#1086;&#1084;&#1072;&#1096;&#1082;&#1086;&#1074;&#1072;&#1103;%20&#1056;&#1091;&#1089;&#1100;\&#1056;&#1086;&#1084;&#1072;&#1096;&#1082;&#1086;&#1074;&#1072;&#1103;%20&#1056;&#1091;&#1089;&#1100;%20-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0" y="332656"/>
            <a:ext cx="9144000" cy="2264769"/>
          </a:xfrm>
          <a:prstGeom prst="ellipse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76672"/>
            <a:ext cx="5184576" cy="14465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«Светлый праздник    Пасхи!»</a:t>
            </a:r>
            <a:endParaRPr lang="ru-RU" sz="4800" b="1" cap="all" dirty="0" smtClean="0">
              <a:ln w="0"/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437" y="6211668"/>
            <a:ext cx="396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Группа «Буратино»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37"/>
          <a:stretch/>
        </p:blipFill>
        <p:spPr>
          <a:xfrm>
            <a:off x="2083413" y="2436416"/>
            <a:ext cx="4864852" cy="38287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convex"/>
          </a:sp3d>
        </p:spPr>
      </p:pic>
      <p:sp>
        <p:nvSpPr>
          <p:cNvPr id="7" name="Прямоугольник 6"/>
          <p:cNvSpPr/>
          <p:nvPr/>
        </p:nvSpPr>
        <p:spPr>
          <a:xfrm>
            <a:off x="7380312" y="5949280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2015 год</a:t>
            </a:r>
            <a:endParaRPr lang="ru-RU" sz="2000" dirty="0"/>
          </a:p>
        </p:txBody>
      </p:sp>
      <p:pic>
        <p:nvPicPr>
          <p:cNvPr id="1032" name="Picture 8" descr="C:\Users\Сергей\AppData\Local\Microsoft\Windows\Temporary Internet Files\Content.IE5\5565ZRP5\33653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2984">
            <a:off x="15814" y="4080376"/>
            <a:ext cx="2195736" cy="2677726"/>
          </a:xfrm>
          <a:prstGeom prst="rect">
            <a:avLst/>
          </a:prstGeom>
          <a:noFill/>
        </p:spPr>
      </p:pic>
      <p:pic>
        <p:nvPicPr>
          <p:cNvPr id="12" name="Ромашковая Русь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07704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2617534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9144000" cy="76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9859035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139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9144000" cy="76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545272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352928" cy="537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273619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Игра «Карусель»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512733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C:\Users\Сергей\AppData\Local\Microsoft\Windows\Temporary Internet Files\Content.IE5\5565ZRP5\33653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2984">
            <a:off x="1960030" y="4080375"/>
            <a:ext cx="2195736" cy="2677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6964112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Воскрес Христос!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Христос воскрес!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  И смерть попрал вовеки!</a:t>
            </a:r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Picture 1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76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0671266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8215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  <a:t>Здравствуйте, гости дорогие! </a:t>
            </a:r>
            <a:b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  <a:t>Будьте здоровы и счастливы!</a:t>
            </a:r>
            <a:b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  <a:t>              А наша встреча будет весёлой и радостной.  Потому что она</a:t>
            </a:r>
            <a:b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Monotype Corsiva" pitchFamily="66" charset="0"/>
              </a:rPr>
              <a:t>                 посвящена светлому празднику Пасхе! Она всегда приходит к нам весной.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24167" y="3047695"/>
            <a:ext cx="6858000" cy="762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7972506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numCol="2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                  </a:t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Земля и солнце,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Поля и лес –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Все славят Бога: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- Христос воскрес!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В улыбке синих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Живых небес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Всё та же радость: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-Христос воскрес!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Вражда исчезла,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И мрак исчез,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Нет больше злобы.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- Христос воскрес!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Как дивны звуки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Святых словес,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В которых  слышно:</a:t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- Христос воскрес!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6419071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Пасха - это один из главных праздников, утверждающих воскрешение Христова.  </a:t>
            </a:r>
            <a:b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Пасху называют торжеством из торжеств.</a:t>
            </a:r>
            <a:b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 В этот день в церкви звонили колокола. Звонили по-особенному,</a:t>
            </a:r>
            <a:b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                торжественно. Этот звон зовётся пасхальным благовестом.</a:t>
            </a:r>
            <a:b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3568" y="5157192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Monotype Corsiva" pitchFamily="66" charset="0"/>
              </a:rPr>
              <a:t>Игра «Золотые ворота».</a:t>
            </a: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Золотые ворота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Пропускают не всегда: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«Первый раз прощается,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Второй раз запрещается,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на третий раз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пропустим вас!».                        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287900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Пасхи на Руси начинались весёлые развлечения: и стар и млад</a:t>
            </a:r>
            <a: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катался на каруселях, водили хороводы, на улицах пели народные</a:t>
            </a:r>
            <a: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песни, играли в народные игры.</a:t>
            </a:r>
            <a: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648" y="886654"/>
            <a:ext cx="6780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555726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858218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Хвалите Господа с небес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И пойте непрестанно.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Исполнен мир Его чудес,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И славой несказанной.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1" name="Picture 1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661248"/>
            <a:ext cx="8712968" cy="537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2735306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728192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Хвалите Господа с небес,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Холмы, утёсы, горы.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Хвалите. Смерти страх исчез,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Светлеют наши взоры.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2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12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5103674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Хвалите Господа с небес,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И ангельские лики.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Хвалите Господа с небес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И славьте,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человеки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!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96076699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Игра «Прокати яичко».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C:\Users\Сергей\AppData\Local\Microsoft\Windows\Temporary Internet Files\Content.IE5\5565ZRP5\33653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2984">
            <a:off x="1960030" y="3744923"/>
            <a:ext cx="2195736" cy="2677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426769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«Игра «Парашют».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C:\Users\Сергей\AppData\Local\Microsoft\Windows\Temporary Internet Files\Content.IE5\5565ZRP5\33653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2984">
            <a:off x="6040398" y="80545"/>
            <a:ext cx="1770323" cy="2158930"/>
          </a:xfrm>
          <a:prstGeom prst="rect">
            <a:avLst/>
          </a:prstGeom>
          <a:noFill/>
        </p:spPr>
      </p:pic>
      <p:pic>
        <p:nvPicPr>
          <p:cNvPr id="7170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89240"/>
            <a:ext cx="8640960" cy="537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4184083"/>
      </p:ext>
    </p:extLst>
  </p:cSld>
  <p:clrMapOvr>
    <a:masterClrMapping/>
  </p:clrMapOvr>
  <p:transition spd="slow" advTm="8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63</Words>
  <Application>Microsoft Office PowerPoint</Application>
  <PresentationFormat>Экран (4:3)</PresentationFormat>
  <Paragraphs>21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      Здравствуйте, гости дорогие!  Будьте здоровы и счастливы!               А наша встреча будет весёлой и радостной.  Потому что она                  посвящена светлому празднику Пасхе! Она всегда приходит к нам весной.   </vt:lpstr>
      <vt:lpstr>                      Земля и солнце,             Поля и лес –                    Все славят Бога:                          - Христос воскрес!   В улыбке синих           Живых небес                    Всё та же радость:                             -Христос воскрес!          Вражда исчезла,           И мрак исчез,                    Нет больше злобы.                             - Христос воскрес!   Как дивны звуки            Святых словес,                    В которых  слышно:                              - Христос воскрес! </vt:lpstr>
      <vt:lpstr>  Пасха - это один из главных праздников, утверждающих воскрешение Христова.   Пасху называют торжеством из торжеств.  В этот день в церкви звонили колокола. Звонили по-особенному,                  торжественно. Этот звон зовётся пасхальным благовестом. </vt:lpstr>
      <vt:lpstr>   С Пасхи на Руси начинались весёлые развлечения: и стар и млад         катался на каруселях, водили хороводы, на улицах пели народные       песни, играли в народные игры.       </vt:lpstr>
      <vt:lpstr>         Хвалите Господа с небес И пойте непрестанно.      Исполнен мир Его чудес,   И славой несказанной.   </vt:lpstr>
      <vt:lpstr>Хвалите Господа с небес,                    Холмы, утёсы, горы.                                                          Хвалите. Смерти страх исчез,                                                                      Светлеют наши взоры.   </vt:lpstr>
      <vt:lpstr>Игра «Прокати яичко». </vt:lpstr>
      <vt:lpstr> «Игра «Парашют». </vt:lpstr>
      <vt:lpstr>Слайд 10</vt:lpstr>
      <vt:lpstr>Слайд 11</vt:lpstr>
      <vt:lpstr>Слайд 12</vt:lpstr>
      <vt:lpstr> Игра «Карусель» </vt:lpstr>
      <vt:lpstr>  Воскрес Христос! Христос воскрес!    И смерть попрал вовеки!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Катюха</dc:creator>
  <cp:lastModifiedBy>Сергей</cp:lastModifiedBy>
  <cp:revision>15</cp:revision>
  <dcterms:created xsi:type="dcterms:W3CDTF">2015-08-20T19:17:32Z</dcterms:created>
  <dcterms:modified xsi:type="dcterms:W3CDTF">2015-11-23T15:50:18Z</dcterms:modified>
</cp:coreProperties>
</file>